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720263" cy="6838950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03" autoAdjust="0"/>
    <p:restoredTop sz="97477" autoAdjust="0"/>
  </p:normalViewPr>
  <p:slideViewPr>
    <p:cSldViewPr>
      <p:cViewPr varScale="1">
        <p:scale>
          <a:sx n="107" d="100"/>
          <a:sy n="107" d="100"/>
        </p:scale>
        <p:origin x="-282" y="-84"/>
      </p:cViewPr>
      <p:guideLst>
        <p:guide orient="horz" pos="2154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2A11B0-9A7D-457C-B1ED-BA7DF79BF8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593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44538"/>
            <a:ext cx="52895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860D28D-4DD8-4C00-954E-265D74D2BC6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8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fld id="{7A42FEE3-7292-4D2C-8CCC-D28085325008}" type="slidenum">
              <a:rPr lang="nb-NO" altLang="nb-NO" sz="1200"/>
              <a:pPr/>
              <a:t>1</a:t>
            </a:fld>
            <a:endParaRPr lang="nb-NO" altLang="nb-NO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n-NO" altLang="nb-NO" smtClean="0">
              <a:latin typeface="Arial" charset="0"/>
              <a:ea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fld id="{E7FA8CFA-98A2-4DC2-B3D3-A44FE8F2BE7E}" type="slidenum">
              <a:rPr lang="nb-NO" altLang="nb-NO" sz="1200"/>
              <a:pPr/>
              <a:t>2</a:t>
            </a:fld>
            <a:endParaRPr lang="nb-NO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n-NO" altLang="nb-NO" dirty="0" smtClean="0">
              <a:latin typeface="Arial" charset="0"/>
              <a:ea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fld id="{E7FA8CFA-98A2-4DC2-B3D3-A44FE8F2BE7E}" type="slidenum">
              <a:rPr lang="nb-NO" altLang="nb-NO" sz="1200"/>
              <a:pPr/>
              <a:t>6</a:t>
            </a:fld>
            <a:endParaRPr lang="nb-NO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n-NO" altLang="nb-NO" dirty="0" smtClean="0">
              <a:latin typeface="Arial" charset="0"/>
              <a:ea typeface="ＭＳ Ｐゴシック" pitchFamily="-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8663" y="2124075"/>
            <a:ext cx="8262937" cy="14668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57325" y="3875088"/>
            <a:ext cx="6805613" cy="17478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9209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008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34250" y="304800"/>
            <a:ext cx="1885950" cy="52578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676400" y="304800"/>
            <a:ext cx="5505450" cy="52578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382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0197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350" y="4394200"/>
            <a:ext cx="8261350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8350" y="2898775"/>
            <a:ext cx="8261350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2159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676400" y="1122363"/>
            <a:ext cx="3695700" cy="444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524500" y="1122363"/>
            <a:ext cx="3695700" cy="444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1591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487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85775" y="1530350"/>
            <a:ext cx="4295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5775" y="2168525"/>
            <a:ext cx="4295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37125" y="1530350"/>
            <a:ext cx="42973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37125" y="2168525"/>
            <a:ext cx="42973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1749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013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81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5775" y="273050"/>
            <a:ext cx="3198813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0475" y="273050"/>
            <a:ext cx="5434013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85775" y="1430338"/>
            <a:ext cx="3198813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450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5000" y="4787900"/>
            <a:ext cx="58324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05000" y="611188"/>
            <a:ext cx="58324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05000" y="5353050"/>
            <a:ext cx="5832475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200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122363"/>
            <a:ext cx="75438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1028" name="Bilde 4" descr="admin_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720262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463" y="6510338"/>
            <a:ext cx="790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fld id="{E81F70CA-F633-48A2-8EE4-447029F555F0}" type="datetime1">
              <a:rPr lang="nb-NO" altLang="nb-NO" sz="1000"/>
              <a:pPr/>
              <a:t>02.06.2014</a:t>
            </a:fld>
            <a:endParaRPr lang="nb-NO" altLang="nb-NO" sz="10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68338" y="6510338"/>
            <a:ext cx="593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endParaRPr lang="nb-NO" altLang="nb-NO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 descr="generelt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02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 sz="3600" dirty="0" smtClean="0"/>
              <a:t>Vital Rural Area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3630" y="3923531"/>
            <a:ext cx="8071147" cy="1752600"/>
          </a:xfrm>
        </p:spPr>
        <p:txBody>
          <a:bodyPr/>
          <a:lstStyle/>
          <a:p>
            <a:pPr algn="l" eaLnBrk="1" hangingPunct="1"/>
            <a:r>
              <a:rPr lang="nb-NO" altLang="nb-NO" sz="2400" dirty="0" smtClean="0"/>
              <a:t>Pilot:</a:t>
            </a:r>
          </a:p>
          <a:p>
            <a:pPr algn="l" eaLnBrk="1" hangingPunct="1"/>
            <a:r>
              <a:rPr lang="nb-NO" altLang="nb-NO" sz="2400" dirty="0" smtClean="0"/>
              <a:t> </a:t>
            </a:r>
            <a:r>
              <a:rPr lang="nb-NO" altLang="nb-NO" sz="2400" b="1" dirty="0" smtClean="0"/>
              <a:t>Web </a:t>
            </a:r>
            <a:r>
              <a:rPr lang="nb-NO" altLang="nb-NO" sz="2400" b="1" dirty="0" err="1" smtClean="0"/>
              <a:t>based</a:t>
            </a:r>
            <a:r>
              <a:rPr lang="nb-NO" altLang="nb-NO" sz="2400" b="1" dirty="0" smtClean="0"/>
              <a:t> </a:t>
            </a:r>
            <a:r>
              <a:rPr lang="nb-NO" altLang="nb-NO" sz="2400" b="1" dirty="0" err="1" smtClean="0"/>
              <a:t>programme</a:t>
            </a:r>
            <a:r>
              <a:rPr lang="nb-NO" altLang="nb-NO" sz="2400" b="1" dirty="0" smtClean="0"/>
              <a:t> for Lifestyle </a:t>
            </a:r>
            <a:r>
              <a:rPr lang="nb-NO" altLang="nb-NO" sz="2400" b="1" dirty="0" err="1" smtClean="0"/>
              <a:t>Improvement</a:t>
            </a:r>
            <a:endParaRPr lang="nb-NO" altLang="nb-NO" sz="2400" b="1" dirty="0" smtClean="0"/>
          </a:p>
        </p:txBody>
      </p:sp>
      <p:pic>
        <p:nvPicPr>
          <p:cNvPr id="5" name="Picture 6" descr="logo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9" y="5867747"/>
            <a:ext cx="3977545" cy="6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799"/>
            <a:ext cx="7543800" cy="1242467"/>
          </a:xfrm>
        </p:spPr>
        <p:txBody>
          <a:bodyPr/>
          <a:lstStyle/>
          <a:p>
            <a:pPr eaLnBrk="1" hangingPunct="1"/>
            <a:r>
              <a:rPr lang="nn-NO" altLang="nb-NO" dirty="0" smtClean="0"/>
              <a:t>Vital Rural </a:t>
            </a:r>
            <a:r>
              <a:rPr lang="nn-NO" altLang="nb-NO" dirty="0" err="1" smtClean="0"/>
              <a:t>Area</a:t>
            </a:r>
            <a:r>
              <a:rPr lang="nn-NO" altLang="nb-NO" dirty="0" smtClean="0"/>
              <a:t> - </a:t>
            </a:r>
            <a:r>
              <a:rPr lang="nn-NO" altLang="nb-NO" dirty="0" err="1" smtClean="0"/>
              <a:t>Dissemination</a:t>
            </a:r>
            <a:r>
              <a:rPr lang="nn-NO" altLang="nb-NO" dirty="0" smtClean="0"/>
              <a:t> </a:t>
            </a:r>
            <a:r>
              <a:rPr lang="nn-NO" altLang="nb-NO" dirty="0" err="1" smtClean="0"/>
              <a:t>of</a:t>
            </a:r>
            <a:r>
              <a:rPr lang="nn-NO" altLang="nb-NO" dirty="0" smtClean="0"/>
              <a:t> Project </a:t>
            </a:r>
            <a:r>
              <a:rPr lang="nn-NO" altLang="nb-NO" dirty="0" err="1" smtClean="0"/>
              <a:t>Results</a:t>
            </a:r>
            <a:r>
              <a:rPr lang="nn-NO" altLang="nb-NO" dirty="0" smtClean="0"/>
              <a:t> from partner Rogaland </a:t>
            </a:r>
            <a:r>
              <a:rPr lang="nn-NO" altLang="nb-NO" dirty="0" err="1" smtClean="0"/>
              <a:t>County</a:t>
            </a:r>
            <a:r>
              <a:rPr lang="nn-NO" altLang="nb-NO" dirty="0" smtClean="0"/>
              <a:t> Council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795" y="2051323"/>
            <a:ext cx="7543800" cy="3504133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nn-NO" altLang="nb-NO" dirty="0" err="1" smtClean="0"/>
              <a:t>Lifestyle</a:t>
            </a:r>
            <a:r>
              <a:rPr lang="nn-NO" altLang="nb-NO" dirty="0" smtClean="0"/>
              <a:t> pilot – </a:t>
            </a:r>
            <a:r>
              <a:rPr lang="nn-NO" altLang="nb-NO" dirty="0" err="1" smtClean="0"/>
              <a:t>update</a:t>
            </a:r>
            <a:r>
              <a:rPr lang="nn-NO" altLang="nb-NO" dirty="0" smtClean="0"/>
              <a:t> </a:t>
            </a:r>
            <a:r>
              <a:rPr lang="nn-NO" altLang="nb-NO" dirty="0" err="1" smtClean="0"/>
              <a:t>of</a:t>
            </a:r>
            <a:r>
              <a:rPr lang="nn-NO" altLang="nb-NO" dirty="0" smtClean="0"/>
              <a:t> web </a:t>
            </a:r>
            <a:r>
              <a:rPr lang="nn-NO" altLang="nb-NO" dirty="0" err="1" smtClean="0"/>
              <a:t>site</a:t>
            </a:r>
            <a:endParaRPr lang="nn-NO" altLang="nb-NO" dirty="0" smtClean="0"/>
          </a:p>
          <a:p>
            <a:pPr marL="457200" indent="-457200" eaLnBrk="1" hangingPunct="1">
              <a:buAutoNum type="arabicPeriod"/>
            </a:pPr>
            <a:r>
              <a:rPr lang="nn-NO" altLang="nb-NO" dirty="0" smtClean="0"/>
              <a:t>Presentation in </a:t>
            </a:r>
            <a:r>
              <a:rPr lang="nn-NO" altLang="nb-NO" dirty="0" err="1" smtClean="0"/>
              <a:t>conferences</a:t>
            </a:r>
            <a:r>
              <a:rPr lang="nn-NO" altLang="nb-NO" dirty="0" smtClean="0"/>
              <a:t> (</a:t>
            </a:r>
            <a:r>
              <a:rPr lang="nn-NO" altLang="nb-NO" dirty="0" err="1" smtClean="0"/>
              <a:t>various</a:t>
            </a:r>
            <a:r>
              <a:rPr lang="nn-NO" altLang="nb-NO" dirty="0" smtClean="0"/>
              <a:t> – </a:t>
            </a:r>
            <a:r>
              <a:rPr lang="nn-NO" altLang="nb-NO" dirty="0" err="1" smtClean="0"/>
              <a:t>see</a:t>
            </a:r>
            <a:r>
              <a:rPr lang="nn-NO" altLang="nb-NO" dirty="0" smtClean="0"/>
              <a:t> list)</a:t>
            </a:r>
          </a:p>
          <a:p>
            <a:pPr marL="457200" indent="-457200" eaLnBrk="1" hangingPunct="1">
              <a:buAutoNum type="arabicPeriod"/>
            </a:pPr>
            <a:r>
              <a:rPr lang="nn-NO" altLang="nb-NO" dirty="0" smtClean="0"/>
              <a:t>Information back-</a:t>
            </a:r>
            <a:r>
              <a:rPr lang="nn-NO" altLang="nb-NO" dirty="0" err="1" smtClean="0"/>
              <a:t>packs</a:t>
            </a:r>
            <a:r>
              <a:rPr lang="nn-NO" altLang="nb-NO" dirty="0" smtClean="0"/>
              <a:t> for </a:t>
            </a:r>
            <a:r>
              <a:rPr lang="nn-NO" altLang="nb-NO" dirty="0" err="1" smtClean="0"/>
              <a:t>politicians</a:t>
            </a:r>
            <a:r>
              <a:rPr lang="nn-NO" altLang="nb-NO" dirty="0" smtClean="0"/>
              <a:t> (and </a:t>
            </a:r>
            <a:r>
              <a:rPr lang="nn-NO" altLang="nb-NO" dirty="0" err="1" smtClean="0"/>
              <a:t>other</a:t>
            </a:r>
            <a:r>
              <a:rPr lang="nn-NO" altLang="nb-NO" dirty="0" smtClean="0"/>
              <a:t> </a:t>
            </a:r>
            <a:r>
              <a:rPr lang="nn-NO" altLang="nb-NO" dirty="0" err="1" smtClean="0"/>
              <a:t>dignitaries</a:t>
            </a:r>
            <a:r>
              <a:rPr lang="nn-NO" altLang="nb-NO" dirty="0" smtClean="0"/>
              <a:t>)</a:t>
            </a:r>
          </a:p>
          <a:p>
            <a:pPr marL="457200" indent="-457200" eaLnBrk="1" hangingPunct="1">
              <a:buAutoNum type="arabicPeriod"/>
            </a:pPr>
            <a:r>
              <a:rPr lang="nn-NO" altLang="nb-NO" dirty="0" err="1" smtClean="0"/>
              <a:t>Dissemination</a:t>
            </a:r>
            <a:r>
              <a:rPr lang="nn-NO" altLang="nb-NO" dirty="0" smtClean="0"/>
              <a:t> </a:t>
            </a:r>
            <a:r>
              <a:rPr lang="nn-NO" altLang="nb-NO" dirty="0" err="1" smtClean="0"/>
              <a:t>conference</a:t>
            </a:r>
            <a:r>
              <a:rPr lang="nn-NO" altLang="nb-NO" dirty="0" smtClean="0"/>
              <a:t>: </a:t>
            </a:r>
            <a:r>
              <a:rPr lang="nn-NO" altLang="nb-NO" dirty="0" err="1" smtClean="0"/>
              <a:t>Steinnesvågen</a:t>
            </a:r>
            <a:r>
              <a:rPr lang="nn-NO" altLang="nb-NO" dirty="0" smtClean="0"/>
              <a:t> Finnøy</a:t>
            </a:r>
          </a:p>
          <a:p>
            <a:pPr marL="457200" indent="-457200" eaLnBrk="1" hangingPunct="1">
              <a:buAutoNum type="arabicPeriod"/>
            </a:pPr>
            <a:endParaRPr lang="nn-NO" altLang="nb-NO" dirty="0" smtClean="0"/>
          </a:p>
          <a:p>
            <a:pPr marL="0" indent="0" eaLnBrk="1" hangingPunct="1"/>
            <a:endParaRPr lang="nn-NO" altLang="nb-NO" dirty="0" smtClean="0"/>
          </a:p>
        </p:txBody>
      </p:sp>
      <p:pic>
        <p:nvPicPr>
          <p:cNvPr id="4" name="Picture 6" descr="logo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5" y="5867747"/>
            <a:ext cx="3977545" cy="6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 smtClean="0"/>
              <a:t>Changing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Lifestyle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municipality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Finnøy</a:t>
            </a:r>
            <a:endParaRPr lang="nb-NO" dirty="0"/>
          </a:p>
        </p:txBody>
      </p:sp>
      <p:pic>
        <p:nvPicPr>
          <p:cNvPr id="2051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023" y="1839551"/>
            <a:ext cx="3675474" cy="3414726"/>
          </a:xfrm>
        </p:spPr>
      </p:pic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899691" y="6252073"/>
            <a:ext cx="3078083" cy="364111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nb-NO" sz="1200" dirty="0" smtClean="0"/>
              <a:t>Pilot web </a:t>
            </a:r>
            <a:r>
              <a:rPr lang="nb-NO" sz="1200" dirty="0" err="1" smtClean="0"/>
              <a:t>site</a:t>
            </a:r>
            <a:r>
              <a:rPr lang="nb-NO" sz="1200" dirty="0" smtClean="0"/>
              <a:t>: www.livsstil.finnoy.no</a:t>
            </a:r>
            <a:endParaRPr lang="nb-NO" sz="1200" dirty="0"/>
          </a:p>
        </p:txBody>
      </p:sp>
      <p:pic>
        <p:nvPicPr>
          <p:cNvPr id="2053" name="Picture 6" descr="logo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84" y="5923924"/>
            <a:ext cx="3977545" cy="6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22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 smtClean="0"/>
              <a:t>Dissemination</a:t>
            </a:r>
            <a:r>
              <a:rPr lang="nb-NO" dirty="0" smtClean="0"/>
              <a:t> at Conferences 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899691" y="6252073"/>
            <a:ext cx="4176464" cy="364111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nb-NO" sz="1400" b="1" dirty="0" smtClean="0"/>
              <a:t>Pilot web </a:t>
            </a:r>
            <a:r>
              <a:rPr lang="nb-NO" sz="1400" b="1" dirty="0" err="1" smtClean="0"/>
              <a:t>site</a:t>
            </a:r>
            <a:r>
              <a:rPr lang="nb-NO" sz="1400" b="1" dirty="0" smtClean="0"/>
              <a:t>: www.livsstil.finnoy.no</a:t>
            </a:r>
            <a:endParaRPr lang="nb-NO" sz="1400" b="1" dirty="0"/>
          </a:p>
        </p:txBody>
      </p:sp>
      <p:pic>
        <p:nvPicPr>
          <p:cNvPr id="2053" name="Picture 6" descr="logo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84" y="5923924"/>
            <a:ext cx="3977545" cy="6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b-NO" dirty="0" smtClean="0"/>
              <a:t>Lifestyle </a:t>
            </a:r>
            <a:r>
              <a:rPr lang="nb-NO" dirty="0" err="1" smtClean="0"/>
              <a:t>events</a:t>
            </a:r>
            <a:endParaRPr lang="nb-NO" dirty="0" smtClean="0"/>
          </a:p>
          <a:p>
            <a:pPr marL="857250" lvl="1" indent="-457200">
              <a:buAutoNum type="arabicPeriod"/>
            </a:pPr>
            <a:r>
              <a:rPr lang="nb-NO" dirty="0" smtClean="0"/>
              <a:t>Presentation for </a:t>
            </a:r>
            <a:r>
              <a:rPr lang="nb-NO" dirty="0" err="1" smtClean="0"/>
              <a:t>politicians</a:t>
            </a:r>
            <a:r>
              <a:rPr lang="nb-NO" dirty="0" smtClean="0"/>
              <a:t> from 3 </a:t>
            </a:r>
            <a:r>
              <a:rPr lang="nb-NO" dirty="0" err="1" smtClean="0"/>
              <a:t>counties</a:t>
            </a:r>
            <a:r>
              <a:rPr lang="nb-NO" dirty="0" smtClean="0"/>
              <a:t>, </a:t>
            </a:r>
            <a:r>
              <a:rPr lang="nb-NO" dirty="0" err="1" smtClean="0"/>
              <a:t>October</a:t>
            </a:r>
            <a:r>
              <a:rPr lang="nb-NO" dirty="0" smtClean="0"/>
              <a:t> 2013</a:t>
            </a:r>
          </a:p>
          <a:p>
            <a:pPr marL="857250" lvl="1" indent="-457200">
              <a:buAutoNum type="arabicPeriod"/>
            </a:pPr>
            <a:r>
              <a:rPr lang="nb-NO" dirty="0" smtClean="0"/>
              <a:t>Presentation </a:t>
            </a:r>
            <a:r>
              <a:rPr lang="nb-NO" dirty="0" smtClean="0"/>
              <a:t>for </a:t>
            </a:r>
            <a:r>
              <a:rPr lang="nb-NO" dirty="0" err="1" smtClean="0"/>
              <a:t>health</a:t>
            </a:r>
            <a:r>
              <a:rPr lang="nb-NO" dirty="0" smtClean="0"/>
              <a:t> staff, </a:t>
            </a:r>
            <a:r>
              <a:rPr lang="nb-NO" dirty="0" err="1" smtClean="0"/>
              <a:t>October</a:t>
            </a:r>
            <a:r>
              <a:rPr lang="nb-NO" dirty="0" smtClean="0"/>
              <a:t> 2013</a:t>
            </a:r>
          </a:p>
          <a:p>
            <a:pPr marL="857250" lvl="1" indent="-457200">
              <a:buFontTx/>
              <a:buAutoNum type="arabicPeriod"/>
            </a:pPr>
            <a:r>
              <a:rPr lang="nb-NO" dirty="0"/>
              <a:t>Presentation for bachelor students (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), </a:t>
            </a:r>
            <a:r>
              <a:rPr lang="nb-NO" dirty="0" err="1"/>
              <a:t>March</a:t>
            </a:r>
            <a:r>
              <a:rPr lang="nb-NO" dirty="0"/>
              <a:t> </a:t>
            </a:r>
            <a:r>
              <a:rPr lang="nb-NO" dirty="0" smtClean="0"/>
              <a:t>2014</a:t>
            </a:r>
            <a:endParaRPr lang="nb-NO" dirty="0" smtClean="0"/>
          </a:p>
          <a:p>
            <a:r>
              <a:rPr lang="nb-NO" dirty="0" smtClean="0"/>
              <a:t>2.	Regional Conference </a:t>
            </a:r>
            <a:r>
              <a:rPr lang="nb-NO" dirty="0" err="1" smtClean="0"/>
              <a:t>on</a:t>
            </a:r>
            <a:r>
              <a:rPr lang="nb-NO" dirty="0" smtClean="0"/>
              <a:t> Public </a:t>
            </a:r>
            <a:r>
              <a:rPr lang="nb-NO" dirty="0"/>
              <a:t>H</a:t>
            </a:r>
            <a:r>
              <a:rPr lang="nb-NO" dirty="0" smtClean="0"/>
              <a:t>ealth, </a:t>
            </a:r>
            <a:r>
              <a:rPr lang="nb-NO" dirty="0" err="1" smtClean="0"/>
              <a:t>presentation</a:t>
            </a:r>
            <a:r>
              <a:rPr lang="nb-NO" dirty="0" smtClean="0"/>
              <a:t> for </a:t>
            </a:r>
            <a:r>
              <a:rPr lang="nb-NO" dirty="0" err="1" smtClean="0"/>
              <a:t>municipalities</a:t>
            </a:r>
            <a:r>
              <a:rPr lang="nb-NO" dirty="0" smtClean="0"/>
              <a:t> and NGOs, June 2014</a:t>
            </a:r>
          </a:p>
          <a:p>
            <a:r>
              <a:rPr lang="nb-NO" dirty="0" smtClean="0"/>
              <a:t>3.  Information </a:t>
            </a:r>
            <a:r>
              <a:rPr lang="nn-NO" altLang="nb-NO" dirty="0" smtClean="0"/>
              <a:t>Stand at June </a:t>
            </a:r>
            <a:r>
              <a:rPr lang="nn-NO" altLang="nb-NO" dirty="0" err="1" smtClean="0"/>
              <a:t>meeting</a:t>
            </a:r>
            <a:r>
              <a:rPr lang="nn-NO" altLang="nb-NO" dirty="0" smtClean="0"/>
              <a:t> 2014 – Rogaland </a:t>
            </a:r>
            <a:r>
              <a:rPr lang="nn-NO" altLang="nb-NO" dirty="0" err="1" smtClean="0"/>
              <a:t>County</a:t>
            </a:r>
            <a:r>
              <a:rPr lang="nn-NO" altLang="nb-NO" dirty="0" smtClean="0"/>
              <a:t> Council. (Hand-</a:t>
            </a:r>
            <a:r>
              <a:rPr lang="nn-NO" altLang="nb-NO" dirty="0" err="1" smtClean="0"/>
              <a:t>out</a:t>
            </a:r>
            <a:r>
              <a:rPr lang="nn-NO" altLang="nb-NO" dirty="0" smtClean="0"/>
              <a:t> </a:t>
            </a:r>
            <a:r>
              <a:rPr lang="nn-NO" altLang="nb-NO" dirty="0" err="1" smtClean="0"/>
              <a:t>of</a:t>
            </a:r>
            <a:r>
              <a:rPr lang="nn-NO" altLang="nb-NO" dirty="0" smtClean="0"/>
              <a:t> Vital info back-</a:t>
            </a:r>
            <a:r>
              <a:rPr lang="nn-NO" altLang="nb-NO" dirty="0" err="1" smtClean="0"/>
              <a:t>packs</a:t>
            </a:r>
            <a:r>
              <a:rPr lang="nn-NO" altLang="nb-NO" dirty="0" smtClean="0"/>
              <a:t>)</a:t>
            </a:r>
          </a:p>
          <a:p>
            <a:r>
              <a:rPr lang="nn-NO" altLang="nb-NO" dirty="0" smtClean="0"/>
              <a:t>4.  European </a:t>
            </a:r>
            <a:r>
              <a:rPr lang="nn-NO" altLang="nb-NO" dirty="0" err="1" smtClean="0"/>
              <a:t>workshop</a:t>
            </a:r>
            <a:r>
              <a:rPr lang="nn-NO" altLang="nb-NO" dirty="0" smtClean="0"/>
              <a:t> </a:t>
            </a:r>
            <a:r>
              <a:rPr lang="nn-NO" altLang="nb-NO" dirty="0" err="1" smtClean="0"/>
              <a:t>with</a:t>
            </a:r>
            <a:r>
              <a:rPr lang="nn-NO" altLang="nb-NO" dirty="0" smtClean="0"/>
              <a:t> </a:t>
            </a:r>
            <a:r>
              <a:rPr lang="nn-NO" altLang="nb-NO" dirty="0" err="1" smtClean="0"/>
              <a:t>selected</a:t>
            </a:r>
            <a:r>
              <a:rPr lang="nn-NO" altLang="nb-NO" dirty="0" smtClean="0"/>
              <a:t> partners from </a:t>
            </a:r>
            <a:r>
              <a:rPr lang="nn-NO" altLang="nb-NO" dirty="0" err="1" smtClean="0"/>
              <a:t>spain</a:t>
            </a:r>
            <a:r>
              <a:rPr lang="nn-NO" altLang="nb-NO" dirty="0" smtClean="0"/>
              <a:t>, Portugal, </a:t>
            </a:r>
            <a:r>
              <a:rPr lang="nn-NO" altLang="nb-NO" dirty="0" err="1" smtClean="0"/>
              <a:t>Italy</a:t>
            </a:r>
            <a:r>
              <a:rPr lang="nn-NO" altLang="nb-NO" dirty="0" smtClean="0"/>
              <a:t>, England, Latvia and </a:t>
            </a:r>
            <a:r>
              <a:rPr lang="nn-NO" altLang="nb-NO" dirty="0" err="1" smtClean="0"/>
              <a:t>Norway</a:t>
            </a:r>
            <a:r>
              <a:rPr lang="nn-NO" altLang="nb-NO" dirty="0" smtClean="0"/>
              <a:t>, Finnøy, </a:t>
            </a:r>
            <a:r>
              <a:rPr lang="nn-NO" altLang="nb-NO" dirty="0" err="1" smtClean="0"/>
              <a:t>July</a:t>
            </a:r>
            <a:r>
              <a:rPr lang="nn-NO" altLang="nb-NO" dirty="0" smtClean="0"/>
              <a:t> 1, 2014</a:t>
            </a:r>
            <a:endParaRPr lang="nn-NO" alt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5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623184" y="395139"/>
            <a:ext cx="3771900" cy="424847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2700" dirty="0" smtClean="0"/>
              <a:t/>
            </a:r>
            <a:br>
              <a:rPr lang="nb-NO" sz="2700" dirty="0" smtClean="0"/>
            </a:br>
            <a:r>
              <a:rPr lang="nb-NO" sz="2700" dirty="0"/>
              <a:t/>
            </a:r>
            <a:br>
              <a:rPr lang="nb-NO" sz="2700" dirty="0"/>
            </a:br>
            <a:r>
              <a:rPr lang="nb-NO" sz="2700" dirty="0" smtClean="0"/>
              <a:t>Information back </a:t>
            </a:r>
            <a:r>
              <a:rPr lang="nb-NO" sz="2700" dirty="0" err="1" smtClean="0"/>
              <a:t>packs</a:t>
            </a:r>
            <a:r>
              <a:rPr lang="nb-NO" sz="2700" dirty="0" smtClean="0"/>
              <a:t/>
            </a:r>
            <a:br>
              <a:rPr lang="nb-NO" sz="2700" dirty="0" smtClean="0"/>
            </a:br>
            <a:r>
              <a:rPr lang="nb-NO" sz="2700" dirty="0" smtClean="0"/>
              <a:t/>
            </a:r>
            <a:br>
              <a:rPr lang="nb-NO" sz="2700" dirty="0" smtClean="0"/>
            </a:br>
            <a:r>
              <a:rPr lang="nb-NO" dirty="0" smtClean="0"/>
              <a:t>Hand </a:t>
            </a:r>
            <a:r>
              <a:rPr lang="nb-NO" dirty="0" err="1" smtClean="0"/>
              <a:t>outs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County</a:t>
            </a:r>
            <a:r>
              <a:rPr lang="nb-NO" dirty="0" smtClean="0"/>
              <a:t> Council og Rogaland</a:t>
            </a:r>
            <a:br>
              <a:rPr lang="nb-NO" dirty="0" smtClean="0"/>
            </a:br>
            <a:r>
              <a:rPr lang="nb-NO" sz="2000" dirty="0" smtClean="0"/>
              <a:t>at </a:t>
            </a:r>
            <a:r>
              <a:rPr lang="nb-NO" sz="2000" dirty="0" err="1" smtClean="0"/>
              <a:t>meeting</a:t>
            </a:r>
            <a:r>
              <a:rPr lang="nb-NO" sz="2000" dirty="0" smtClean="0"/>
              <a:t> 17 June 2014</a:t>
            </a:r>
            <a:br>
              <a:rPr lang="nb-NO" sz="2000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1800" dirty="0" smtClean="0"/>
              <a:t>Contents:  </a:t>
            </a:r>
            <a:br>
              <a:rPr lang="nb-NO" sz="1800" dirty="0" smtClean="0"/>
            </a:br>
            <a:r>
              <a:rPr lang="nb-NO" sz="1800" dirty="0" smtClean="0"/>
              <a:t>Flyer 1 – Vital Rural Area </a:t>
            </a:r>
            <a:r>
              <a:rPr lang="nb-NO" sz="1800" dirty="0" err="1" smtClean="0"/>
              <a:t>project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Flyer 2 – Lifestyle Pilot info</a:t>
            </a:r>
            <a:br>
              <a:rPr lang="nb-NO" sz="1800" dirty="0" smtClean="0"/>
            </a:br>
            <a:r>
              <a:rPr lang="nb-NO" sz="1800" dirty="0" smtClean="0"/>
              <a:t>Flyer 3 – Regional Activity </a:t>
            </a:r>
            <a:r>
              <a:rPr lang="nb-NO" sz="1800" dirty="0" err="1" smtClean="0"/>
              <a:t>map</a:t>
            </a:r>
            <a:r>
              <a:rPr lang="nb-NO" sz="1800" dirty="0" smtClean="0"/>
              <a:t> </a:t>
            </a:r>
            <a:br>
              <a:rPr lang="nb-NO" sz="1800" dirty="0" smtClean="0"/>
            </a:br>
            <a:r>
              <a:rPr lang="nb-NO" sz="1800" dirty="0" smtClean="0"/>
              <a:t>Flyer 4 – Regional </a:t>
            </a:r>
            <a:r>
              <a:rPr lang="nb-NO" sz="1800" dirty="0" err="1" smtClean="0"/>
              <a:t>Cycle</a:t>
            </a:r>
            <a:r>
              <a:rPr lang="nb-NO" sz="1800" dirty="0" smtClean="0"/>
              <a:t> </a:t>
            </a:r>
            <a:r>
              <a:rPr lang="nb-NO" sz="1800" dirty="0" err="1" smtClean="0"/>
              <a:t>map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Water </a:t>
            </a:r>
            <a:r>
              <a:rPr lang="nb-NO" sz="1800" dirty="0" err="1" smtClean="0"/>
              <a:t>bottle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Head </a:t>
            </a:r>
            <a:r>
              <a:rPr lang="nb-NO" sz="1800" dirty="0" err="1" smtClean="0"/>
              <a:t>necker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180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899691" y="6252073"/>
            <a:ext cx="3078083" cy="364111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nb-NO" sz="1200" dirty="0" smtClean="0"/>
              <a:t>Pilot web </a:t>
            </a:r>
            <a:r>
              <a:rPr lang="nb-NO" sz="1200" dirty="0" err="1" smtClean="0"/>
              <a:t>site</a:t>
            </a:r>
            <a:r>
              <a:rPr lang="nb-NO" sz="1200" dirty="0" smtClean="0"/>
              <a:t>: www.livsstil.finnoy.no</a:t>
            </a:r>
            <a:endParaRPr lang="nb-NO" sz="1200" dirty="0"/>
          </a:p>
        </p:txBody>
      </p:sp>
      <p:pic>
        <p:nvPicPr>
          <p:cNvPr id="2053" name="Picture 6" descr="logo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84" y="5923924"/>
            <a:ext cx="3977545" cy="6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75200" y1="11080" x2="75200" y2="11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75" y="1187227"/>
            <a:ext cx="2814091" cy="401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676400" y="5147667"/>
            <a:ext cx="7543800" cy="414933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5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799"/>
            <a:ext cx="7543800" cy="1242467"/>
          </a:xfrm>
        </p:spPr>
        <p:txBody>
          <a:bodyPr/>
          <a:lstStyle/>
          <a:p>
            <a:pPr eaLnBrk="1" hangingPunct="1"/>
            <a:r>
              <a:rPr lang="nn-NO" altLang="nb-NO" dirty="0" err="1" smtClean="0"/>
              <a:t>Dissemination</a:t>
            </a:r>
            <a:r>
              <a:rPr lang="nn-NO" altLang="nb-NO" dirty="0" smtClean="0"/>
              <a:t> </a:t>
            </a:r>
            <a:r>
              <a:rPr lang="nn-NO" altLang="nb-NO" dirty="0" err="1" smtClean="0"/>
              <a:t>workshop</a:t>
            </a:r>
            <a:r>
              <a:rPr lang="nn-NO" altLang="nb-NO" dirty="0" smtClean="0"/>
              <a:t> 1 </a:t>
            </a:r>
            <a:r>
              <a:rPr lang="nn-NO" altLang="nb-NO" dirty="0" err="1" smtClean="0"/>
              <a:t>July</a:t>
            </a:r>
            <a:r>
              <a:rPr lang="nn-NO" altLang="nb-NO" dirty="0" smtClean="0"/>
              <a:t> 2014</a:t>
            </a:r>
            <a:br>
              <a:rPr lang="nn-NO" altLang="nb-NO" dirty="0" smtClean="0"/>
            </a:br>
            <a:r>
              <a:rPr lang="nn-NO" altLang="nb-NO" sz="2000" dirty="0" smtClean="0"/>
              <a:t>Preliminary </a:t>
            </a:r>
            <a:r>
              <a:rPr lang="nn-NO" altLang="nb-NO" sz="2000" dirty="0" err="1" smtClean="0"/>
              <a:t>programme</a:t>
            </a:r>
            <a:endParaRPr lang="nn-NO" altLang="nb-NO" sz="2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795" y="1403251"/>
            <a:ext cx="7543800" cy="4152205"/>
          </a:xfrm>
        </p:spPr>
        <p:txBody>
          <a:bodyPr/>
          <a:lstStyle/>
          <a:p>
            <a:pPr lvl="0"/>
            <a:r>
              <a:rPr lang="en-US" sz="2000" dirty="0" smtClean="0"/>
              <a:t>10:00. Welcome </a:t>
            </a:r>
            <a:r>
              <a:rPr lang="en-US" sz="2000" dirty="0"/>
              <a:t>to </a:t>
            </a:r>
            <a:r>
              <a:rPr lang="en-US" sz="2000" dirty="0" err="1" smtClean="0"/>
              <a:t>Finnøy</a:t>
            </a:r>
            <a:endParaRPr lang="en-US" sz="2000" dirty="0" smtClean="0"/>
          </a:p>
          <a:p>
            <a:pPr lvl="0"/>
            <a:r>
              <a:rPr lang="en-US" sz="2000" dirty="0" smtClean="0"/>
              <a:t>The </a:t>
            </a:r>
            <a:r>
              <a:rPr lang="en-US" sz="2000" dirty="0"/>
              <a:t>Rural Power Pack, by/Peter </a:t>
            </a:r>
            <a:r>
              <a:rPr lang="en-US" sz="2000" dirty="0" err="1"/>
              <a:t>Laan</a:t>
            </a:r>
            <a:r>
              <a:rPr lang="en-US" sz="2000" dirty="0" smtClean="0"/>
              <a:t>, </a:t>
            </a:r>
            <a:r>
              <a:rPr lang="en-US" sz="2000" dirty="0"/>
              <a:t>Vital Rural Area Project</a:t>
            </a:r>
            <a:endParaRPr lang="nb-NO" sz="2000" dirty="0"/>
          </a:p>
          <a:p>
            <a:pPr lvl="0"/>
            <a:r>
              <a:rPr lang="en-US" sz="2000" dirty="0"/>
              <a:t>Presentation of the European Greenways system, by Mercedes Muñoz Zamora, </a:t>
            </a:r>
            <a:r>
              <a:rPr lang="en-US" sz="2000" dirty="0" smtClean="0"/>
              <a:t>European </a:t>
            </a:r>
            <a:r>
              <a:rPr lang="en-US" sz="2000" dirty="0"/>
              <a:t>Greenways Association (EGWA).</a:t>
            </a:r>
            <a:endParaRPr lang="nb-NO" sz="2000" dirty="0"/>
          </a:p>
          <a:p>
            <a:pPr lvl="0"/>
            <a:r>
              <a:rPr lang="en-US" sz="2000" dirty="0"/>
              <a:t>Presentation of “The Lifestyle Project” in </a:t>
            </a:r>
            <a:r>
              <a:rPr lang="en-US" sz="2000" dirty="0" err="1"/>
              <a:t>Finnøy</a:t>
            </a:r>
            <a:r>
              <a:rPr lang="en-US" sz="2000" dirty="0"/>
              <a:t> </a:t>
            </a:r>
            <a:r>
              <a:rPr lang="en-US" sz="2000" dirty="0" smtClean="0"/>
              <a:t>by Dr</a:t>
            </a:r>
            <a:r>
              <a:rPr lang="en-US" sz="2000" dirty="0"/>
              <a:t>. med. </a:t>
            </a:r>
            <a:r>
              <a:rPr lang="en-US" sz="2000" dirty="0" err="1"/>
              <a:t>Eivind</a:t>
            </a:r>
            <a:r>
              <a:rPr lang="en-US" sz="2000" dirty="0"/>
              <a:t> </a:t>
            </a:r>
            <a:r>
              <a:rPr lang="en-US" sz="2000" dirty="0" err="1"/>
              <a:t>Vestbø</a:t>
            </a:r>
            <a:r>
              <a:rPr lang="en-US" sz="2000" dirty="0"/>
              <a:t> and </a:t>
            </a:r>
            <a:r>
              <a:rPr lang="en-US" sz="2000" dirty="0" err="1"/>
              <a:t>Oddny</a:t>
            </a:r>
            <a:r>
              <a:rPr lang="en-US" sz="2000" dirty="0"/>
              <a:t> </a:t>
            </a:r>
            <a:r>
              <a:rPr lang="en-US" sz="2000" dirty="0" err="1" smtClean="0"/>
              <a:t>Kjølvik</a:t>
            </a:r>
            <a:endParaRPr lang="en-US" sz="2000" dirty="0"/>
          </a:p>
          <a:p>
            <a:pPr lvl="0"/>
            <a:r>
              <a:rPr lang="en-US" sz="2000" dirty="0" smtClean="0"/>
              <a:t>Questions </a:t>
            </a:r>
            <a:r>
              <a:rPr lang="en-US" sz="2000" dirty="0"/>
              <a:t>and </a:t>
            </a:r>
            <a:r>
              <a:rPr lang="en-US" sz="2000" dirty="0" smtClean="0"/>
              <a:t>Discussion</a:t>
            </a:r>
            <a:r>
              <a:rPr lang="en-US" sz="2000" dirty="0"/>
              <a:t> </a:t>
            </a:r>
            <a:endParaRPr lang="nb-NO" sz="2000" dirty="0"/>
          </a:p>
          <a:p>
            <a:r>
              <a:rPr lang="en-US" sz="2000" dirty="0" smtClean="0"/>
              <a:t>Lunch </a:t>
            </a:r>
            <a:r>
              <a:rPr lang="en-US" sz="2000" dirty="0"/>
              <a:t>by </a:t>
            </a:r>
            <a:r>
              <a:rPr lang="en-US" sz="2000" dirty="0" smtClean="0"/>
              <a:t>“Chef </a:t>
            </a:r>
            <a:r>
              <a:rPr lang="en-US" sz="2000" dirty="0" err="1" smtClean="0"/>
              <a:t>Frode</a:t>
            </a:r>
            <a:r>
              <a:rPr lang="en-US" sz="2000" dirty="0" smtClean="0"/>
              <a:t> </a:t>
            </a:r>
            <a:r>
              <a:rPr lang="en-US" sz="2000" dirty="0" err="1" smtClean="0"/>
              <a:t>Selvåg</a:t>
            </a:r>
            <a:r>
              <a:rPr lang="en-US" sz="2000" dirty="0" smtClean="0"/>
              <a:t>”</a:t>
            </a:r>
            <a:endParaRPr lang="nb-NO" sz="2000" dirty="0"/>
          </a:p>
          <a:p>
            <a:r>
              <a:rPr lang="en-US" sz="2000" dirty="0" smtClean="0"/>
              <a:t>Cycle </a:t>
            </a:r>
            <a:r>
              <a:rPr lang="en-US" sz="2000" dirty="0"/>
              <a:t>trip along “</a:t>
            </a:r>
            <a:r>
              <a:rPr lang="en-US" sz="2000" dirty="0" err="1"/>
              <a:t>Finnøy-runden</a:t>
            </a:r>
            <a:r>
              <a:rPr lang="en-US" sz="2000" dirty="0"/>
              <a:t>” </a:t>
            </a:r>
            <a:r>
              <a:rPr lang="en-US" sz="2000" dirty="0" smtClean="0"/>
              <a:t>from </a:t>
            </a:r>
            <a:r>
              <a:rPr lang="en-US" sz="2000" dirty="0" err="1" smtClean="0"/>
              <a:t>Steinnesvåg</a:t>
            </a:r>
            <a:r>
              <a:rPr lang="en-US" sz="2000" dirty="0" smtClean="0"/>
              <a:t> to </a:t>
            </a:r>
            <a:r>
              <a:rPr lang="en-US" sz="2000" dirty="0" err="1"/>
              <a:t>Judaberg</a:t>
            </a:r>
            <a:endParaRPr lang="nb-NO" sz="2000" dirty="0"/>
          </a:p>
          <a:p>
            <a:r>
              <a:rPr lang="en-US" sz="2000" dirty="0" smtClean="0"/>
              <a:t>15:30. </a:t>
            </a:r>
            <a:r>
              <a:rPr lang="nb-NO" sz="2000" dirty="0" smtClean="0"/>
              <a:t>End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programme</a:t>
            </a:r>
            <a:endParaRPr lang="nb-NO" sz="2000" dirty="0"/>
          </a:p>
          <a:p>
            <a:pPr marL="0" indent="0" eaLnBrk="1" hangingPunct="1"/>
            <a:endParaRPr lang="nn-NO" altLang="nb-NO" dirty="0" smtClean="0"/>
          </a:p>
        </p:txBody>
      </p:sp>
      <p:pic>
        <p:nvPicPr>
          <p:cNvPr id="4" name="Picture 6" descr="logo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5" y="5867747"/>
            <a:ext cx="3977545" cy="6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5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FK_PP_Generel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RFK_PP_Generell</Template>
  <TotalTime>382</TotalTime>
  <Words>176</Words>
  <Application>Microsoft Office PowerPoint</Application>
  <PresentationFormat>Egendefinert</PresentationFormat>
  <Paragraphs>33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RFK_PP_Generell</vt:lpstr>
      <vt:lpstr>Vital Rural Area</vt:lpstr>
      <vt:lpstr>Vital Rural Area - Dissemination of Project Results from partner Rogaland County Council</vt:lpstr>
      <vt:lpstr>Changing of Lifestyle in the municipality of Finnøy</vt:lpstr>
      <vt:lpstr>Dissemination at Conferences </vt:lpstr>
      <vt:lpstr>  Information back packs  Hand outs for the County Council og Rogaland at meeting 17 June 2014  Contents:   Flyer 1 – Vital Rural Area project Flyer 2 – Lifestyle Pilot info Flyer 3 – Regional Activity map  Flyer 4 – Regional Cycle map Water bottle Head necker   </vt:lpstr>
      <vt:lpstr>Dissemination workshop 1 July 2014 Preliminary programme</vt:lpstr>
    </vt:vector>
  </TitlesOfParts>
  <Company>Rogaland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 Viten</dc:creator>
  <cp:lastModifiedBy>Eli Viten</cp:lastModifiedBy>
  <cp:revision>32</cp:revision>
  <cp:lastPrinted>2014-06-02T14:34:51Z</cp:lastPrinted>
  <dcterms:created xsi:type="dcterms:W3CDTF">2014-05-28T07:30:25Z</dcterms:created>
  <dcterms:modified xsi:type="dcterms:W3CDTF">2014-06-02T14:35:03Z</dcterms:modified>
</cp:coreProperties>
</file>